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284" r:id="rId236"/>
    <p:sldId id="285" r:id="rId237"/>
    <p:sldId id="286" r:id="rId238"/>
    <p:sldId id="355" r:id="rId239"/>
    <p:sldId id="291" r:id="rId240"/>
    <p:sldId id="288" r:id="rId241"/>
    <p:sldId id="292" r:id="rId242"/>
    <p:sldId id="293" r:id="rId243"/>
    <p:sldId id="294" r:id="rId244"/>
    <p:sldId id="297" r:id="rId245"/>
    <p:sldId id="298" r:id="rId246"/>
    <p:sldId id="299" r:id="rId247"/>
    <p:sldId id="300" r:id="rId248"/>
    <p:sldId id="301" r:id="rId249"/>
    <p:sldId id="302" r:id="rId250"/>
    <p:sldId id="303" r:id="rId251"/>
    <p:sldId id="304" r:id="rId252"/>
    <p:sldId id="553" r:id="rId253"/>
    <p:sldId id="554" r:id="rId254"/>
    <p:sldId id="305" r:id="rId255"/>
    <p:sldId id="306" r:id="rId256"/>
    <p:sldId id="555" r:id="rId257"/>
    <p:sldId id="557" r:id="rId258"/>
    <p:sldId id="556" r:id="rId259"/>
    <p:sldId id="307" r:id="rId260"/>
    <p:sldId id="308" r:id="rId261"/>
    <p:sldId id="309" r:id="rId262"/>
    <p:sldId id="310" r:id="rId263"/>
    <p:sldId id="315" r:id="rId264"/>
    <p:sldId id="316" r:id="rId265"/>
    <p:sldId id="317" r:id="rId266"/>
    <p:sldId id="311" r:id="rId267"/>
    <p:sldId id="312" r:id="rId268"/>
    <p:sldId id="313" r:id="rId269"/>
    <p:sldId id="314" r:id="rId270"/>
    <p:sldId id="318" r:id="rId271"/>
    <p:sldId id="319" r:id="rId272"/>
    <p:sldId id="320" r:id="rId273"/>
    <p:sldId id="321" r:id="rId274"/>
    <p:sldId id="322" r:id="rId275"/>
    <p:sldId id="323" r:id="rId276"/>
    <p:sldId id="324" r:id="rId277"/>
    <p:sldId id="326" r:id="rId278"/>
    <p:sldId id="327" r:id="rId279"/>
    <p:sldId id="328" r:id="rId280"/>
    <p:sldId id="329" r:id="rId281"/>
    <p:sldId id="330" r:id="rId282"/>
    <p:sldId id="331" r:id="rId283"/>
    <p:sldId id="332" r:id="rId284"/>
    <p:sldId id="333" r:id="rId285"/>
    <p:sldId id="334" r:id="rId286"/>
    <p:sldId id="335" r:id="rId287"/>
    <p:sldId id="336" r:id="rId288"/>
    <p:sldId id="337" r:id="rId289"/>
    <p:sldId id="338" r:id="rId290"/>
    <p:sldId id="339" r:id="rId291"/>
    <p:sldId id="340" r:id="rId292"/>
    <p:sldId id="341" r:id="rId293"/>
    <p:sldId id="342" r:id="rId294"/>
    <p:sldId id="343" r:id="rId295"/>
    <p:sldId id="344" r:id="rId296"/>
    <p:sldId id="345" r:id="rId297"/>
    <p:sldId id="346" r:id="rId298"/>
    <p:sldId id="347" r:id="rId299"/>
    <p:sldId id="348" r:id="rId300"/>
    <p:sldId id="349" r:id="rId301"/>
    <p:sldId id="350" r:id="rId302"/>
    <p:sldId id="351" r:id="rId303"/>
    <p:sldId id="352" r:id="rId304"/>
    <p:sldId id="353" r:id="rId305"/>
    <p:sldId id="354" r:id="rId306"/>
    <p:sldId id="356" r:id="rId307"/>
    <p:sldId id="357" r:id="rId308"/>
    <p:sldId id="358" r:id="rId309"/>
    <p:sldId id="359" r:id="rId310"/>
    <p:sldId id="360" r:id="rId311"/>
    <p:sldId id="580" r:id="rId312"/>
    <p:sldId id="619" r:id="rId313"/>
    <p:sldId id="581" r:id="rId314"/>
    <p:sldId id="582" r:id="rId315"/>
    <p:sldId id="631" r:id="rId316"/>
    <p:sldId id="628" r:id="rId317"/>
    <p:sldId id="629" r:id="rId318"/>
    <p:sldId id="630" r:id="rId319"/>
    <p:sldId id="697" r:id="rId320"/>
    <p:sldId id="699" r:id="rId321"/>
    <p:sldId id="700" r:id="rId322"/>
    <p:sldId id="698" r:id="rId323"/>
    <p:sldId id="632" r:id="rId324"/>
    <p:sldId id="702" r:id="rId325"/>
    <p:sldId id="703" r:id="rId326"/>
    <p:sldId id="707" r:id="rId327"/>
    <p:sldId id="701" r:id="rId328"/>
    <p:sldId id="633" r:id="rId329"/>
    <p:sldId id="634" r:id="rId330"/>
    <p:sldId id="708" r:id="rId331"/>
    <p:sldId id="704" r:id="rId332"/>
    <p:sldId id="705" r:id="rId333"/>
    <p:sldId id="706" r:id="rId334"/>
    <p:sldId id="710" r:id="rId335"/>
    <p:sldId id="711" r:id="rId336"/>
    <p:sldId id="712" r:id="rId337"/>
    <p:sldId id="709" r:id="rId338"/>
    <p:sldId id="713" r:id="rId339"/>
    <p:sldId id="714" r:id="rId340"/>
    <p:sldId id="729" r:id="rId341"/>
    <p:sldId id="728" r:id="rId342"/>
    <p:sldId id="731" r:id="rId343"/>
    <p:sldId id="727" r:id="rId344"/>
    <p:sldId id="730" r:id="rId345"/>
    <p:sldId id="732" r:id="rId346"/>
    <p:sldId id="733" r:id="rId347"/>
    <p:sldId id="718" r:id="rId348"/>
    <p:sldId id="720" r:id="rId349"/>
    <p:sldId id="721" r:id="rId350"/>
    <p:sldId id="723" r:id="rId351"/>
    <p:sldId id="719" r:id="rId352"/>
    <p:sldId id="715" r:id="rId353"/>
    <p:sldId id="716" r:id="rId354"/>
    <p:sldId id="717" r:id="rId355"/>
    <p:sldId id="724" r:id="rId356"/>
    <p:sldId id="725" r:id="rId357"/>
    <p:sldId id="361" r:id="rId358"/>
    <p:sldId id="362" r:id="rId359"/>
    <p:sldId id="363" r:id="rId360"/>
    <p:sldId id="364" r:id="rId361"/>
    <p:sldId id="635" r:id="rId362"/>
    <p:sldId id="638" r:id="rId363"/>
    <p:sldId id="641" r:id="rId364"/>
    <p:sldId id="639" r:id="rId365"/>
    <p:sldId id="640" r:id="rId366"/>
    <p:sldId id="644" r:id="rId367"/>
    <p:sldId id="646" r:id="rId368"/>
    <p:sldId id="673" r:id="rId369"/>
    <p:sldId id="677" r:id="rId370"/>
    <p:sldId id="678" r:id="rId371"/>
    <p:sldId id="645" r:id="rId372"/>
    <p:sldId id="642" r:id="rId373"/>
    <p:sldId id="643" r:id="rId374"/>
    <p:sldId id="683" r:id="rId375"/>
    <p:sldId id="679" r:id="rId376"/>
    <p:sldId id="680" r:id="rId377"/>
    <p:sldId id="681" r:id="rId378"/>
    <p:sldId id="682" r:id="rId379"/>
    <p:sldId id="432" r:id="rId380"/>
    <p:sldId id="433" r:id="rId381"/>
    <p:sldId id="434" r:id="rId382"/>
    <p:sldId id="423" r:id="rId383"/>
    <p:sldId id="563" r:id="rId384"/>
    <p:sldId id="592" r:id="rId385"/>
    <p:sldId id="564" r:id="rId386"/>
    <p:sldId id="565" r:id="rId387"/>
    <p:sldId id="586" r:id="rId388"/>
    <p:sldId id="587" r:id="rId389"/>
    <p:sldId id="588" r:id="rId390"/>
    <p:sldId id="589" r:id="rId391"/>
    <p:sldId id="590" r:id="rId392"/>
    <p:sldId id="591" r:id="rId393"/>
    <p:sldId id="593" r:id="rId394"/>
    <p:sldId id="594" r:id="rId395"/>
    <p:sldId id="595" r:id="rId396"/>
    <p:sldId id="596" r:id="rId397"/>
    <p:sldId id="597" r:id="rId398"/>
    <p:sldId id="598" r:id="rId399"/>
    <p:sldId id="599" r:id="rId400"/>
    <p:sldId id="600" r:id="rId401"/>
    <p:sldId id="583" r:id="rId402"/>
    <p:sldId id="584" r:id="rId403"/>
    <p:sldId id="585" r:id="rId404"/>
    <p:sldId id="566" r:id="rId405"/>
    <p:sldId id="268" r:id="rId406"/>
    <p:sldId id="365" r:id="rId407"/>
    <p:sldId id="366" r:id="rId408"/>
    <p:sldId id="507" r:id="rId409"/>
    <p:sldId id="296" r:id="rId410"/>
    <p:sldId id="290" r:id="rId4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57" d="100"/>
          <a:sy n="157" d="100"/>
        </p:scale>
        <p:origin x="12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413" Type="http://schemas.openxmlformats.org/officeDocument/2006/relationships/presProps" Target="presProps.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theme" Target="theme/theme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tableStyles" Target="tableStyle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commentAuthors" Target="commentAuthors.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2021-06-06</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2021-06-06</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05.xml"/></Relationships>
</file>

<file path=ppt/slides/_rels/slide10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5.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10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05.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405.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05.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05.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05.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0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1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173.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405.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405.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slide" Target="slide12.xml"/><Relationship Id="rId7" Type="http://schemas.openxmlformats.org/officeDocument/2006/relationships/slide" Target="slide23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0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3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405.xml"/></Relationships>
</file>

<file path=ppt/slides/_rels/slide21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405.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405.xml"/></Relationships>
</file>

<file path=ppt/slides/_rels/slide22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405.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slide" Target="slide2.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57.xml"/><Relationship Id="rId4" Type="http://schemas.openxmlformats.org/officeDocument/2006/relationships/slide" Target="slide306.xml"/></Relationships>
</file>

<file path=ppt/slides/_rels/slide237.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79.xml"/><Relationship Id="rId18" Type="http://schemas.openxmlformats.org/officeDocument/2006/relationships/slide" Target="slide405.xml"/><Relationship Id="rId3" Type="http://schemas.openxmlformats.org/officeDocument/2006/relationships/slide" Target="slide239.xml"/><Relationship Id="rId7" Type="http://schemas.openxmlformats.org/officeDocument/2006/relationships/slide" Target="slide248.xml"/><Relationship Id="rId12" Type="http://schemas.openxmlformats.org/officeDocument/2006/relationships/slide" Target="slide273.xml"/><Relationship Id="rId17" Type="http://schemas.openxmlformats.org/officeDocument/2006/relationships/slide" Target="slide236.xml"/><Relationship Id="rId2" Type="http://schemas.openxmlformats.org/officeDocument/2006/relationships/slide" Target="slide238.xml"/><Relationship Id="rId16"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slide" Target="slide246.xml"/><Relationship Id="rId11" Type="http://schemas.openxmlformats.org/officeDocument/2006/relationships/slide" Target="slide266.xml"/><Relationship Id="rId5" Type="http://schemas.openxmlformats.org/officeDocument/2006/relationships/slide" Target="slide243.xml"/><Relationship Id="rId15" Type="http://schemas.openxmlformats.org/officeDocument/2006/relationships/slide" Target="slide296.xml"/><Relationship Id="rId10" Type="http://schemas.openxmlformats.org/officeDocument/2006/relationships/slide" Target="slide259.xml"/><Relationship Id="rId4" Type="http://schemas.openxmlformats.org/officeDocument/2006/relationships/slide" Target="slide241.xml"/><Relationship Id="rId9" Type="http://schemas.openxmlformats.org/officeDocument/2006/relationships/slide" Target="slide254.xml"/><Relationship Id="rId14" Type="http://schemas.openxmlformats.org/officeDocument/2006/relationships/slide" Target="slide289.xml"/></Relationships>
</file>

<file path=ppt/slides/_rels/slide2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405.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5.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298.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97.bmp"/><Relationship Id="rId5" Type="http://schemas.openxmlformats.org/officeDocument/2006/relationships/image" Target="../media/image296.bmp"/><Relationship Id="rId4" Type="http://schemas.openxmlformats.org/officeDocument/2006/relationships/image" Target="../media/image295.bmp"/></Relationships>
</file>

<file path=ppt/slides/_rels/slide25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0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6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62.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312.png"/><Relationship Id="rId7" Type="http://schemas.openxmlformats.org/officeDocument/2006/relationships/image" Target="../media/image31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14.png"/><Relationship Id="rId4" Type="http://schemas.openxmlformats.org/officeDocument/2006/relationships/image" Target="../media/image313.gif"/></Relationships>
</file>

<file path=ppt/slides/_rels/slide263.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317.png"/><Relationship Id="rId7" Type="http://schemas.openxmlformats.org/officeDocument/2006/relationships/image" Target="../media/image321.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gif"/><Relationship Id="rId4" Type="http://schemas.openxmlformats.org/officeDocument/2006/relationships/image" Target="../media/image318.png"/></Relationships>
</file>

<file path=ppt/slides/_rels/slide2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68.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327.bmp"/><Relationship Id="rId7" Type="http://schemas.openxmlformats.org/officeDocument/2006/relationships/image" Target="../media/image331.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bmp"/></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3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05.xml"/><Relationship Id="rId7" Type="http://schemas.openxmlformats.org/officeDocument/2006/relationships/image" Target="../media/image41.png"/><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1.xml.rels><?xml version="1.0" encoding="UTF-8" standalone="yes"?>
<Relationships xmlns="http://schemas.openxmlformats.org/package/2006/relationships"><Relationship Id="rId8" Type="http://schemas.openxmlformats.org/officeDocument/2006/relationships/image" Target="../media/image339.bmp"/><Relationship Id="rId3" Type="http://schemas.openxmlformats.org/officeDocument/2006/relationships/image" Target="../media/image334.bmp"/><Relationship Id="rId7" Type="http://schemas.openxmlformats.org/officeDocument/2006/relationships/image" Target="../media/image338.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gif"/><Relationship Id="rId4" Type="http://schemas.openxmlformats.org/officeDocument/2006/relationships/image" Target="../media/image335.bmp"/><Relationship Id="rId9" Type="http://schemas.openxmlformats.org/officeDocument/2006/relationships/slide" Target="slide405.xml"/></Relationships>
</file>

<file path=ppt/slides/_rels/slide272.xml.rels><?xml version="1.0" encoding="UTF-8" standalone="yes"?>
<Relationships xmlns="http://schemas.openxmlformats.org/package/2006/relationships"><Relationship Id="rId3" Type="http://schemas.openxmlformats.org/officeDocument/2006/relationships/image" Target="../media/image340.gif"/><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75.xml.rels><?xml version="1.0" encoding="UTF-8" standalone="yes"?>
<Relationships xmlns="http://schemas.openxmlformats.org/package/2006/relationships"><Relationship Id="rId3" Type="http://schemas.openxmlformats.org/officeDocument/2006/relationships/image" Target="../media/image346.bmp"/><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png"/><Relationship Id="rId4" Type="http://schemas.openxmlformats.org/officeDocument/2006/relationships/image" Target="../media/image347.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351.bmp"/></Relationships>
</file>

<file path=ppt/slides/_rels/slide277.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354.gif"/><Relationship Id="rId4" Type="http://schemas.openxmlformats.org/officeDocument/2006/relationships/image" Target="../media/image353.png"/></Relationships>
</file>

<file path=ppt/slides/_rels/slide2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0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357.png"/><Relationship Id="rId4" Type="http://schemas.openxmlformats.org/officeDocument/2006/relationships/image" Target="../media/image356.png"/></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61.bmp"/><Relationship Id="rId5" Type="http://schemas.openxmlformats.org/officeDocument/2006/relationships/image" Target="../media/image360.png"/><Relationship Id="rId4" Type="http://schemas.openxmlformats.org/officeDocument/2006/relationships/image" Target="../media/image359.bmp"/></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366.png"/><Relationship Id="rId4" Type="http://schemas.openxmlformats.org/officeDocument/2006/relationships/image" Target="../media/image365.png"/></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369.png"/><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372.png"/><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76.gif"/><Relationship Id="rId5" Type="http://schemas.openxmlformats.org/officeDocument/2006/relationships/image" Target="../media/image375.bmp"/><Relationship Id="rId4" Type="http://schemas.openxmlformats.org/officeDocument/2006/relationships/image" Target="../media/image374.bmp"/></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90.xml.rels><?xml version="1.0" encoding="UTF-8" standalone="yes"?>
<Relationships xmlns="http://schemas.openxmlformats.org/package/2006/relationships"><Relationship Id="rId3" Type="http://schemas.openxmlformats.org/officeDocument/2006/relationships/image" Target="../media/image377.bmp"/><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bmp"/><Relationship Id="rId4" Type="http://schemas.openxmlformats.org/officeDocument/2006/relationships/image" Target="../media/image378.bmp"/></Relationships>
</file>

<file path=ppt/slides/_rels/slide291.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382.png"/></Relationships>
</file>

<file path=ppt/slides/_rels/slide29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29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385.png"/></Relationships>
</file>

<file path=ppt/slides/_rels/slide29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5.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377.bmp"/><Relationship Id="rId7" Type="http://schemas.openxmlformats.org/officeDocument/2006/relationships/image" Target="../media/image389.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8.bmp"/><Relationship Id="rId5" Type="http://schemas.openxmlformats.org/officeDocument/2006/relationships/image" Target="../media/image387.png"/><Relationship Id="rId4" Type="http://schemas.openxmlformats.org/officeDocument/2006/relationships/image" Target="../media/image386.png"/></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image" Target="../media/image395.bmp"/><Relationship Id="rId3" Type="http://schemas.openxmlformats.org/officeDocument/2006/relationships/image" Target="../media/image390.png"/><Relationship Id="rId7" Type="http://schemas.openxmlformats.org/officeDocument/2006/relationships/image" Target="../media/image394.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3.bmp"/><Relationship Id="rId5" Type="http://schemas.openxmlformats.org/officeDocument/2006/relationships/image" Target="../media/image392.bmp"/><Relationship Id="rId4" Type="http://schemas.openxmlformats.org/officeDocument/2006/relationships/image" Target="../media/image391.png"/><Relationship Id="rId9" Type="http://schemas.openxmlformats.org/officeDocument/2006/relationships/slide" Target="slide405.xml"/></Relationships>
</file>

<file path=ppt/slides/_rels/slide298.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396.bmp"/><Relationship Id="rId7" Type="http://schemas.openxmlformats.org/officeDocument/2006/relationships/image" Target="../media/image40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bmp"/><Relationship Id="rId4" Type="http://schemas.openxmlformats.org/officeDocument/2006/relationships/image" Target="../media/image397.bmp"/></Relationships>
</file>

<file path=ppt/slides/_rels/slide299.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05.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05.xml"/></Relationships>
</file>

<file path=ppt/slides/_rels/slide300.xml.rels><?xml version="1.0" encoding="UTF-8" standalone="yes"?>
<Relationships xmlns="http://schemas.openxmlformats.org/package/2006/relationships"><Relationship Id="rId8" Type="http://schemas.openxmlformats.org/officeDocument/2006/relationships/image" Target="../media/image406.gif"/><Relationship Id="rId3" Type="http://schemas.openxmlformats.org/officeDocument/2006/relationships/image" Target="../media/image401.bmp"/><Relationship Id="rId7" Type="http://schemas.openxmlformats.org/officeDocument/2006/relationships/image" Target="../media/image40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bmp"/><Relationship Id="rId9" Type="http://schemas.openxmlformats.org/officeDocument/2006/relationships/slide" Target="slide405.xml"/></Relationships>
</file>

<file path=ppt/slides/_rels/slide30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409.bmp"/><Relationship Id="rId4" Type="http://schemas.openxmlformats.org/officeDocument/2006/relationships/image" Target="../media/image408.bmp"/></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05.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3.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hyperlink" Target="mailto:test01@10.10.1.14" TargetMode="External"/><Relationship Id="rId7" Type="http://schemas.openxmlformats.org/officeDocument/2006/relationships/image" Target="../media/image413.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405.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416.bmp"/><Relationship Id="rId4" Type="http://schemas.openxmlformats.org/officeDocument/2006/relationships/image" Target="../media/image415.bmp"/></Relationships>
</file>

<file path=ppt/slides/_rels/slide306.xml.rels><?xml version="1.0" encoding="UTF-8" standalone="yes"?>
<Relationships xmlns="http://schemas.openxmlformats.org/package/2006/relationships"><Relationship Id="rId8" Type="http://schemas.openxmlformats.org/officeDocument/2006/relationships/slide" Target="slide340.xml"/><Relationship Id="rId3" Type="http://schemas.openxmlformats.org/officeDocument/2006/relationships/slide" Target="slide308.xml"/><Relationship Id="rId7" Type="http://schemas.openxmlformats.org/officeDocument/2006/relationships/slide" Target="slide330.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slide" Target="slide324.xml"/><Relationship Id="rId11" Type="http://schemas.openxmlformats.org/officeDocument/2006/relationships/slide" Target="slide405.xml"/><Relationship Id="rId5" Type="http://schemas.openxmlformats.org/officeDocument/2006/relationships/slide" Target="slide319.xml"/><Relationship Id="rId10" Type="http://schemas.openxmlformats.org/officeDocument/2006/relationships/slide" Target="slide236.xml"/><Relationship Id="rId4" Type="http://schemas.openxmlformats.org/officeDocument/2006/relationships/slide" Target="slide312.xml"/><Relationship Id="rId9" Type="http://schemas.openxmlformats.org/officeDocument/2006/relationships/slide" Target="slide347.xml"/></Relationships>
</file>

<file path=ppt/slides/_rels/slide30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8.png"/><Relationship Id="rId7" Type="http://schemas.openxmlformats.org/officeDocument/2006/relationships/image" Target="../media/image42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slide" Target="slide405.xml"/><Relationship Id="rId9" Type="http://schemas.openxmlformats.org/officeDocument/2006/relationships/image" Target="../media/image423.png"/></Relationships>
</file>

<file path=ppt/slides/_rels/slide31.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slide" Target="slide405.xml"/><Relationship Id="rId7" Type="http://schemas.openxmlformats.org/officeDocument/2006/relationships/image" Target="../media/image42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3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1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15.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4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6.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45.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1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1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05.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5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1.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58.png"/><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0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slide" Target="slide405.xml"/><Relationship Id="rId7" Type="http://schemas.openxmlformats.org/officeDocument/2006/relationships/image" Target="../media/image46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65.png"/><Relationship Id="rId4" Type="http://schemas.openxmlformats.org/officeDocument/2006/relationships/image" Target="../media/image464.png"/></Relationships>
</file>

<file path=ppt/slides/_rels/slide326.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slide" Target="slide306.xml"/><Relationship Id="rId2" Type="http://schemas.openxmlformats.org/officeDocument/2006/relationships/slide" Target="slide405.xml"/><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457.png"/><Relationship Id="rId4" Type="http://schemas.openxmlformats.org/officeDocument/2006/relationships/image" Target="../media/image456.png"/></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06.xml"/><Relationship Id="rId4" Type="http://schemas.openxmlformats.org/officeDocument/2006/relationships/image" Target="../media/image111.png"/></Relationships>
</file>

<file path=ppt/slides/_rels/slide32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59.png"/></Relationships>
</file>

<file path=ppt/slides/_rels/slide329.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slide" Target="slide405.xml"/><Relationship Id="rId7" Type="http://schemas.openxmlformats.org/officeDocument/2006/relationships/image" Target="../media/image47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7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gif"/><Relationship Id="rId4" Type="http://schemas.openxmlformats.org/officeDocument/2006/relationships/image" Target="../media/image474.gif"/></Relationships>
</file>

<file path=ppt/slides/_rels/slide33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0.gif"/><Relationship Id="rId5" Type="http://schemas.openxmlformats.org/officeDocument/2006/relationships/image" Target="../media/image479.gif"/><Relationship Id="rId4" Type="http://schemas.openxmlformats.org/officeDocument/2006/relationships/image" Target="../media/image478.gif"/></Relationships>
</file>

<file path=ppt/slides/_rels/slide33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gif"/></Relationships>
</file>

<file path=ppt/slides/_rels/slide334.xml.rels><?xml version="1.0" encoding="UTF-8" standalone="yes"?>
<Relationships xmlns="http://schemas.openxmlformats.org/package/2006/relationships"><Relationship Id="rId8" Type="http://schemas.openxmlformats.org/officeDocument/2006/relationships/image" Target="../media/image488.png"/><Relationship Id="rId3" Type="http://schemas.openxmlformats.org/officeDocument/2006/relationships/slide" Target="slide405.xml"/><Relationship Id="rId7" Type="http://schemas.openxmlformats.org/officeDocument/2006/relationships/image" Target="../media/image48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484.png"/><Relationship Id="rId9" Type="http://schemas.openxmlformats.org/officeDocument/2006/relationships/image" Target="../media/image489.png"/></Relationships>
</file>

<file path=ppt/slides/_rels/slide335.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slide" Target="slide405.xml"/><Relationship Id="rId7" Type="http://schemas.openxmlformats.org/officeDocument/2006/relationships/image" Target="../media/image493.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33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96.gif"/><Relationship Id="rId4" Type="http://schemas.openxmlformats.org/officeDocument/2006/relationships/image" Target="../media/image495.png"/></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06.xml"/><Relationship Id="rId4" Type="http://schemas.openxmlformats.org/officeDocument/2006/relationships/image" Target="../media/image111.png"/></Relationships>
</file>

<file path=ppt/slides/_rels/slide338.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00.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99.png"/><Relationship Id="rId5" Type="http://schemas.openxmlformats.org/officeDocument/2006/relationships/image" Target="../media/image498.png"/><Relationship Id="rId4" Type="http://schemas.openxmlformats.org/officeDocument/2006/relationships/image" Target="../media/image497.png"/></Relationships>
</file>

<file path=ppt/slides/_rels/slide33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image" Target="../media/image49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3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4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502.png"/><Relationship Id="rId4" Type="http://schemas.openxmlformats.org/officeDocument/2006/relationships/image" Target="../media/image501.png"/></Relationships>
</file>

<file path=ppt/slides/_rels/slide342.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image" Target="../media/image503.png"/><Relationship Id="rId2" Type="http://schemas.openxmlformats.org/officeDocument/2006/relationships/slide" Target="slide405.xml"/><Relationship Id="rId1" Type="http://schemas.openxmlformats.org/officeDocument/2006/relationships/slideLayout" Target="../slideLayouts/slideLayout2.xml"/><Relationship Id="rId6" Type="http://schemas.openxmlformats.org/officeDocument/2006/relationships/slide" Target="slide306.xml"/><Relationship Id="rId5" Type="http://schemas.openxmlformats.org/officeDocument/2006/relationships/image" Target="../media/image457.png"/><Relationship Id="rId4" Type="http://schemas.openxmlformats.org/officeDocument/2006/relationships/image" Target="../media/image456.png"/></Relationships>
</file>

<file path=ppt/slides/_rels/slide3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06.xml"/><Relationship Id="rId4" Type="http://schemas.openxmlformats.org/officeDocument/2006/relationships/image" Target="../media/image111.png"/></Relationships>
</file>

<file path=ppt/slides/_rels/slide34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s>
</file>

<file path=ppt/slides/_rels/slide345.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7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507.png"/><Relationship Id="rId5" Type="http://schemas.openxmlformats.org/officeDocument/2006/relationships/image" Target="../media/image468.png"/><Relationship Id="rId4" Type="http://schemas.openxmlformats.org/officeDocument/2006/relationships/image" Target="../media/image506.png"/></Relationships>
</file>

<file path=ppt/slides/_rels/slide34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509.png"/><Relationship Id="rId4" Type="http://schemas.openxmlformats.org/officeDocument/2006/relationships/image" Target="../media/image508.png"/></Relationships>
</file>

<file path=ppt/slides/_rels/slide34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06.xml"/><Relationship Id="rId4" Type="http://schemas.openxmlformats.org/officeDocument/2006/relationships/image" Target="../media/image111.png"/></Relationships>
</file>

<file path=ppt/slides/_rels/slide34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511.png"/><Relationship Id="rId4" Type="http://schemas.openxmlformats.org/officeDocument/2006/relationships/image" Target="../media/image510.png"/></Relationships>
</file>

<file path=ppt/slides/_rels/slide34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513.png"/><Relationship Id="rId4" Type="http://schemas.openxmlformats.org/officeDocument/2006/relationships/image" Target="../media/image512.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350.xml.rels><?xml version="1.0" encoding="UTF-8" standalone="yes"?>
<Relationships xmlns="http://schemas.openxmlformats.org/package/2006/relationships"><Relationship Id="rId3" Type="http://schemas.openxmlformats.org/officeDocument/2006/relationships/image" Target="../media/image455.png"/><Relationship Id="rId7" Type="http://schemas.openxmlformats.org/officeDocument/2006/relationships/slide" Target="slide306.xml"/><Relationship Id="rId2" Type="http://schemas.openxmlformats.org/officeDocument/2006/relationships/slide" Target="slide405.xml"/><Relationship Id="rId1" Type="http://schemas.openxmlformats.org/officeDocument/2006/relationships/slideLayout" Target="../slideLayouts/slideLayout2.xml"/><Relationship Id="rId6" Type="http://schemas.openxmlformats.org/officeDocument/2006/relationships/image" Target="../media/image514.png"/><Relationship Id="rId5" Type="http://schemas.openxmlformats.org/officeDocument/2006/relationships/image" Target="../media/image457.png"/><Relationship Id="rId4" Type="http://schemas.openxmlformats.org/officeDocument/2006/relationships/image" Target="../media/image456.png"/></Relationships>
</file>

<file path=ppt/slides/_rels/slide35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06.xml"/><Relationship Id="rId4" Type="http://schemas.openxmlformats.org/officeDocument/2006/relationships/image" Target="../media/image111.png"/></Relationships>
</file>

<file path=ppt/slides/_rels/slide352.xml.rels><?xml version="1.0" encoding="UTF-8" standalone="yes"?>
<Relationships xmlns="http://schemas.openxmlformats.org/package/2006/relationships"><Relationship Id="rId8" Type="http://schemas.openxmlformats.org/officeDocument/2006/relationships/image" Target="../media/image519.png"/><Relationship Id="rId3" Type="http://schemas.openxmlformats.org/officeDocument/2006/relationships/slide" Target="slide405.xml"/><Relationship Id="rId7" Type="http://schemas.openxmlformats.org/officeDocument/2006/relationships/image" Target="../media/image518.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s>
</file>

<file path=ppt/slides/_rels/slide35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35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 Target="slide359.xml"/><Relationship Id="rId2" Type="http://schemas.openxmlformats.org/officeDocument/2006/relationships/slide" Target="slide358.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236.xml"/><Relationship Id="rId4" Type="http://schemas.openxmlformats.org/officeDocument/2006/relationships/slide" Target="slide366.xml"/></Relationships>
</file>

<file path=ppt/slides/_rels/slide358.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slide" Target="slide35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35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57.xml"/><Relationship Id="rId5" Type="http://schemas.openxmlformats.org/officeDocument/2006/relationships/image" Target="../media/image108.jpe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405.xml"/></Relationships>
</file>

<file path=ppt/slides/_rels/slide360.xml.rels><?xml version="1.0" encoding="UTF-8" standalone="yes"?>
<Relationships xmlns="http://schemas.openxmlformats.org/package/2006/relationships"><Relationship Id="rId3" Type="http://schemas.openxmlformats.org/officeDocument/2006/relationships/slide" Target="slide357.xml"/><Relationship Id="rId2" Type="http://schemas.openxmlformats.org/officeDocument/2006/relationships/image" Target="../media/image522.png"/><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slide" Target="slide405.xml"/></Relationships>
</file>

<file path=ppt/slides/_rels/slide36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27.png"/><Relationship Id="rId5" Type="http://schemas.openxmlformats.org/officeDocument/2006/relationships/image" Target="../media/image526.png"/><Relationship Id="rId4" Type="http://schemas.openxmlformats.org/officeDocument/2006/relationships/image" Target="../media/image525.png"/></Relationships>
</file>

<file path=ppt/slides/_rels/slide362.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457.png"/><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528.png"/></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57.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32.png"/><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s>
</file>

<file path=ppt/slides/_rels/slide365.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36.png"/><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533.png"/></Relationships>
</file>

<file path=ppt/slides/_rels/slide36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57.xml"/><Relationship Id="rId5" Type="http://schemas.openxmlformats.org/officeDocument/2006/relationships/image" Target="../media/image108.jpeg"/><Relationship Id="rId4" Type="http://schemas.openxmlformats.org/officeDocument/2006/relationships/image" Target="../media/image111.png"/></Relationships>
</file>

<file path=ppt/slides/_rels/slide367.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40.bmp"/><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39.bmp"/><Relationship Id="rId5" Type="http://schemas.openxmlformats.org/officeDocument/2006/relationships/image" Target="../media/image538.bmp"/><Relationship Id="rId4" Type="http://schemas.openxmlformats.org/officeDocument/2006/relationships/image" Target="../media/image537.bmp"/></Relationships>
</file>

<file path=ppt/slides/_rels/slide36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 Id="rId5" Type="http://schemas.openxmlformats.org/officeDocument/2006/relationships/image" Target="../media/image542.bmp"/><Relationship Id="rId4" Type="http://schemas.openxmlformats.org/officeDocument/2006/relationships/image" Target="../media/image541.bmp"/></Relationships>
</file>

<file path=ppt/slides/_rels/slide369.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45.bmp"/><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44.bmp"/><Relationship Id="rId5" Type="http://schemas.openxmlformats.org/officeDocument/2006/relationships/image" Target="../media/image543.bmp"/><Relationship Id="rId4" Type="http://schemas.openxmlformats.org/officeDocument/2006/relationships/image" Target="../media/image528.png"/></Relationships>
</file>

<file path=ppt/slides/_rels/slide3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357.xml"/><Relationship Id="rId4" Type="http://schemas.openxmlformats.org/officeDocument/2006/relationships/image" Target="../media/image111.png"/></Relationships>
</file>

<file path=ppt/slides/_rels/slide372.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49.jpeg"/><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48.bmp"/><Relationship Id="rId5" Type="http://schemas.openxmlformats.org/officeDocument/2006/relationships/image" Target="../media/image547.jpeg"/><Relationship Id="rId4" Type="http://schemas.openxmlformats.org/officeDocument/2006/relationships/image" Target="../media/image546.bmp"/></Relationships>
</file>

<file path=ppt/slides/_rels/slide373.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553.bmp"/><Relationship Id="rId2" Type="http://schemas.openxmlformats.org/officeDocument/2006/relationships/slide" Target="slide357.xml"/><Relationship Id="rId1" Type="http://schemas.openxmlformats.org/officeDocument/2006/relationships/slideLayout" Target="../slideLayouts/slideLayout2.xml"/><Relationship Id="rId6" Type="http://schemas.openxmlformats.org/officeDocument/2006/relationships/image" Target="../media/image552.jpeg"/><Relationship Id="rId5" Type="http://schemas.openxmlformats.org/officeDocument/2006/relationships/image" Target="../media/image551.bmp"/><Relationship Id="rId4" Type="http://schemas.openxmlformats.org/officeDocument/2006/relationships/image" Target="../media/image550.bmp"/></Relationships>
</file>

<file path=ppt/slides/_rels/slide37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0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57.xml"/><Relationship Id="rId5" Type="http://schemas.openxmlformats.org/officeDocument/2006/relationships/image" Target="../media/image108.jpeg"/><Relationship Id="rId4" Type="http://schemas.openxmlformats.org/officeDocument/2006/relationships/image" Target="../media/image111.png"/></Relationships>
</file>

<file path=ppt/slides/_rels/slide37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57.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405.xml"/></Relationships>
</file>

<file path=ppt/slides/_rels/slide380.xml.rels><?xml version="1.0" encoding="UTF-8" standalone="yes"?>
<Relationships xmlns="http://schemas.openxmlformats.org/package/2006/relationships"><Relationship Id="rId3" Type="http://schemas.openxmlformats.org/officeDocument/2006/relationships/slide" Target="slide28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38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85.xml"/></Relationships>
</file>

<file path=ppt/slides/_rels/slide38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405.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4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0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402.xml"/></Relationships>
</file>

<file path=ppt/slides/_rels/slide40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05.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7.xml"/><Relationship Id="rId5" Type="http://schemas.openxmlformats.org/officeDocument/2006/relationships/slide" Target="slide306.xml"/><Relationship Id="rId4" Type="http://schemas.openxmlformats.org/officeDocument/2006/relationships/slide" Target="slide237.xml"/><Relationship Id="rId9" Type="http://schemas.openxmlformats.org/officeDocument/2006/relationships/slide" Target="slide46.xml"/></Relationships>
</file>

<file path=ppt/slides/_rels/slide406.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07.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0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08.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54.jpeg"/><Relationship Id="rId5" Type="http://schemas.openxmlformats.org/officeDocument/2006/relationships/slide" Target="slide405.xml"/><Relationship Id="rId4" Type="http://schemas.openxmlformats.org/officeDocument/2006/relationships/hyperlink" Target="http://www.kocw.net/home/search/kemView.do?kemId=978503" TargetMode="External"/></Relationships>
</file>

<file path=ppt/slides/_rels/slide40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1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55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405.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405.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3.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181.xml"/><Relationship Id="rId17" Type="http://schemas.openxmlformats.org/officeDocument/2006/relationships/slide" Target="slide405.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4.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10.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405.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5.xml.rels><?xml version="1.0" encoding="UTF-8" standalone="yes"?>
<Relationships xmlns="http://schemas.openxmlformats.org/package/2006/relationships"><Relationship Id="rId8" Type="http://schemas.openxmlformats.org/officeDocument/2006/relationships/slide" Target="slide405.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405.xml"/></Relationships>
</file>

<file path=ppt/slides/_rels/slide5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6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05.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405.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0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81.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8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05.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05.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05.xml"/></Relationships>
</file>

<file path=ppt/slides/_rels/slide92.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405.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 Id="rId5" Type="http://schemas.openxmlformats.org/officeDocument/2006/relationships/slide" Target="slide23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0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405.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76348807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0"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40973</TotalTime>
  <Words>33287</Words>
  <Application>Microsoft Office PowerPoint</Application>
  <PresentationFormat>와이드스크린</PresentationFormat>
  <Paragraphs>7703</Paragraphs>
  <Slides>410</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410</vt:i4>
      </vt:variant>
    </vt:vector>
  </HeadingPairs>
  <TitlesOfParts>
    <vt:vector size="433"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772</cp:revision>
  <dcterms:created xsi:type="dcterms:W3CDTF">2021-02-08T02:39:04Z</dcterms:created>
  <dcterms:modified xsi:type="dcterms:W3CDTF">2021-06-06T16:01:10Z</dcterms:modified>
</cp:coreProperties>
</file>